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60" r:id="rId5"/>
    <p:sldId id="263" r:id="rId6"/>
    <p:sldId id="264" r:id="rId7"/>
    <p:sldId id="261" r:id="rId8"/>
    <p:sldId id="262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27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001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Проект Читаем вместе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МДОУ №8 Радуга</a:t>
            </a:r>
          </a:p>
          <a:p>
            <a:r>
              <a:rPr lang="ru-RU" sz="1400" dirty="0" smtClean="0"/>
              <a:t>Воспитатель: Теркина Н.Ю.</a:t>
            </a:r>
          </a:p>
          <a:p>
            <a:r>
              <a:rPr lang="ru-RU" sz="1400" dirty="0" smtClean="0"/>
              <a:t>д. Сухой Овраг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5725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Ожидаемые результаты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Вырос интерес детей к художественной литературе и к произведениям устного народного творчества;</a:t>
            </a:r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Дети в своих играх используют </a:t>
            </a:r>
            <a:r>
              <a:rPr lang="ru-RU" sz="1800" dirty="0" err="1" smtClean="0"/>
              <a:t>потешки</a:t>
            </a:r>
            <a:r>
              <a:rPr lang="ru-RU" sz="1800" dirty="0" smtClean="0"/>
              <a:t>, колыбельные песенки и героев литературных произведений;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Благодаря обмену книгами пополнилась новыми книгами библиотека в саду, дети старшего возраста посетили районную библиотеку.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777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Задачи 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  <a:p>
            <a:r>
              <a:rPr lang="ru-RU" sz="1400" dirty="0" smtClean="0"/>
              <a:t>Продолжать </a:t>
            </a:r>
            <a:r>
              <a:rPr lang="ru-RU" sz="1400" dirty="0"/>
              <a:t>приобщать детей и родителей (законных представителей) к совместному чтению </a:t>
            </a:r>
            <a:r>
              <a:rPr lang="ru-RU" sz="1400" dirty="0" smtClean="0"/>
              <a:t>книг</a:t>
            </a:r>
          </a:p>
          <a:p>
            <a:endParaRPr lang="ru-RU" sz="1400" dirty="0"/>
          </a:p>
          <a:p>
            <a:r>
              <a:rPr lang="ru-RU" sz="1400" dirty="0"/>
              <a:t>Способствовать возрождению традиций семейного чтения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Содействовать воспитанию интереса к детской книге на произведениях классиков российской и мировой культуры, в том числе произведениях писателей и поэтов для детей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Пополнять мобильные библиотеки для детей и взрослых.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85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Консультация для родителей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Как вызвать интерес у ребёнка к книге?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300" dirty="0"/>
              <a:t>Советы родителям:</a:t>
            </a:r>
          </a:p>
          <a:p>
            <a:r>
              <a:rPr lang="ru-RU" sz="1300" dirty="0"/>
              <a:t>      1. Читайте с рождения           </a:t>
            </a:r>
          </a:p>
          <a:p>
            <a:r>
              <a:rPr lang="ru-RU" sz="1300" dirty="0"/>
              <a:t>       2. Сделайте чтение игрой</a:t>
            </a:r>
          </a:p>
          <a:p>
            <a:r>
              <a:rPr lang="ru-RU" sz="1300" dirty="0"/>
              <a:t>       3. Не бойтесь повторений   </a:t>
            </a:r>
          </a:p>
          <a:p>
            <a:r>
              <a:rPr lang="ru-RU" sz="1300" dirty="0"/>
              <a:t>       4. Учите стихи      </a:t>
            </a:r>
          </a:p>
          <a:p>
            <a:r>
              <a:rPr lang="ru-RU" sz="1300" dirty="0"/>
              <a:t>       5. Пусть литературу выбирает ребёнок</a:t>
            </a:r>
          </a:p>
          <a:p>
            <a:r>
              <a:rPr lang="ru-RU" sz="1300" dirty="0"/>
              <a:t>       6. Выбирайте правильные аргументы       </a:t>
            </a:r>
          </a:p>
          <a:p>
            <a:r>
              <a:rPr lang="ru-RU" sz="1300" dirty="0"/>
              <a:t>       7. Сделайте покупку книги приключением</a:t>
            </a:r>
          </a:p>
          <a:p>
            <a:r>
              <a:rPr lang="ru-RU" sz="1300" dirty="0"/>
              <a:t>       8. Создайте ребёнку правильное окружение                                          </a:t>
            </a:r>
          </a:p>
          <a:p>
            <a:r>
              <a:rPr lang="ru-RU" sz="1300" dirty="0"/>
              <a:t>        9. Читайте сами</a:t>
            </a:r>
            <a:r>
              <a:rPr lang="ru-RU" sz="1300" dirty="0" smtClean="0"/>
              <a:t>!</a:t>
            </a:r>
          </a:p>
          <a:p>
            <a:r>
              <a:rPr lang="ru-RU" sz="1300" b="1" dirty="0" smtClean="0"/>
              <a:t> </a:t>
            </a:r>
            <a:r>
              <a:rPr lang="ru-RU" sz="1300" b="1" dirty="0"/>
              <a:t>Познакомили родителей с основными ориентирами развития для каждого возраста по речевому развитию.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формы и методы работы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Чтение, рассматривание иллюстраций.</a:t>
            </a:r>
          </a:p>
          <a:p>
            <a:r>
              <a:rPr lang="ru-RU" sz="1300" dirty="0"/>
              <a:t>Беседы. Игры-драматизации.</a:t>
            </a:r>
          </a:p>
          <a:p>
            <a:r>
              <a:rPr lang="ru-RU" sz="1300" dirty="0"/>
              <a:t>Досуги, праздники.</a:t>
            </a:r>
          </a:p>
          <a:p>
            <a:r>
              <a:rPr lang="ru-RU" sz="1300" dirty="0"/>
              <a:t>Экскурсии.</a:t>
            </a:r>
          </a:p>
          <a:p>
            <a:r>
              <a:rPr lang="ru-RU" sz="1300" dirty="0"/>
              <a:t>Объяснение, повторение, исправление.</a:t>
            </a:r>
          </a:p>
          <a:p>
            <a:r>
              <a:rPr lang="ru-RU" sz="1300" dirty="0"/>
              <a:t>Дидактические игры.</a:t>
            </a:r>
          </a:p>
          <a:p>
            <a:r>
              <a:rPr lang="ru-RU" sz="1300" dirty="0"/>
              <a:t>Чтение, разучивание стихов.</a:t>
            </a:r>
          </a:p>
          <a:p>
            <a:r>
              <a:rPr lang="ru-RU" sz="1300" dirty="0"/>
              <a:t>Разучивание скороговорок, </a:t>
            </a:r>
            <a:r>
              <a:rPr lang="ru-RU" sz="1300" dirty="0" err="1"/>
              <a:t>чистоговорок</a:t>
            </a:r>
            <a:r>
              <a:rPr lang="ru-RU" sz="1300" dirty="0"/>
              <a:t>.</a:t>
            </a:r>
          </a:p>
          <a:p>
            <a:r>
              <a:rPr lang="ru-RU" sz="1300" dirty="0"/>
              <a:t>Открытый показ деятельности  по обучению рассказыванию.</a:t>
            </a:r>
          </a:p>
          <a:p>
            <a:r>
              <a:rPr lang="ru-RU" sz="1300" dirty="0"/>
              <a:t>Информационная поддержка родителей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72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Ф</a:t>
            </a:r>
            <a:r>
              <a:rPr lang="ru-RU" sz="2400" dirty="0" smtClean="0"/>
              <a:t>отовыставка </a:t>
            </a:r>
            <a:r>
              <a:rPr lang="ru-RU" sz="2400" dirty="0"/>
              <a:t>«Наша семья самая читающая»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3178696" cy="336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420888"/>
            <a:ext cx="2784069" cy="37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2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Конкурс </a:t>
            </a:r>
            <a:r>
              <a:rPr lang="ru-RU" sz="2400" dirty="0" smtClean="0"/>
              <a:t>поделок по </a:t>
            </a:r>
            <a:r>
              <a:rPr lang="ru-RU" sz="2400" dirty="0"/>
              <a:t>русским народным сказкам «Мой любимый сказочный герой»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52" y="2348194"/>
            <a:ext cx="4048095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Сказочные герои из соленого теста</a:t>
            </a:r>
            <a:endParaRPr lang="ru-RU" sz="18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Autofit/>
          </a:bodyPr>
          <a:lstStyle/>
          <a:p>
            <a:r>
              <a:rPr lang="ru-RU" sz="1600" b="0" dirty="0" smtClean="0"/>
              <a:t>Акция </a:t>
            </a:r>
            <a:r>
              <a:rPr lang="ru-RU" sz="1600" b="0" dirty="0"/>
              <a:t>«Бабушка-почитай-ка!», « Мама- почитай-ка!»;</a:t>
            </a:r>
          </a:p>
        </p:txBody>
      </p:sp>
    </p:spTree>
    <p:extLst>
      <p:ext uri="{BB962C8B-B14F-4D97-AF65-F5344CB8AC3E}">
        <p14:creationId xmlns:p14="http://schemas.microsoft.com/office/powerpoint/2010/main" val="203317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Участвовали </a:t>
            </a:r>
            <a:r>
              <a:rPr lang="ru-RU" sz="2400" dirty="0"/>
              <a:t>в театрализации русских народных сказок;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15" y="2531090"/>
            <a:ext cx="4078001" cy="26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r>
              <a:rPr lang="ru-RU" sz="1600" b="0" dirty="0" smtClean="0"/>
              <a:t>Использовали разные виды театрализованной деятельности</a:t>
            </a:r>
            <a:endParaRPr lang="ru-RU" sz="16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r>
              <a:rPr lang="ru-RU" sz="1600" b="0" dirty="0" smtClean="0"/>
              <a:t>Старшие ребята выступали перед малышами со сказками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406618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«Книжечку возьмем – почитаем и вернем».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7165" y="2420887"/>
            <a:ext cx="3389670" cy="370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r>
              <a:rPr lang="ru-RU" sz="1600" b="0" dirty="0" smtClean="0"/>
              <a:t>Посещение районной библиотеки</a:t>
            </a:r>
            <a:endParaRPr lang="ru-RU" sz="1600" b="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r>
              <a:rPr lang="ru-RU" sz="1600" b="0" dirty="0" smtClean="0"/>
              <a:t>Чтение книг в режимные моменты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385088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Конкурс  </a:t>
            </a:r>
            <a:r>
              <a:rPr lang="ru-RU" sz="2400" dirty="0"/>
              <a:t>творческих работ «Оригами по сказкам»</a:t>
            </a:r>
          </a:p>
        </p:txBody>
      </p:sp>
      <p:pic>
        <p:nvPicPr>
          <p:cNvPr id="3074" name="Picture 2" descr="C:\Users\dever\Desktop\IMG_1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837065" y="2620775"/>
            <a:ext cx="346987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r>
              <a:rPr lang="ru-RU" sz="1600" b="0" dirty="0" smtClean="0"/>
              <a:t>Использовали </a:t>
            </a:r>
            <a:r>
              <a:rPr lang="ru-RU" sz="1600" b="0" dirty="0" err="1" smtClean="0"/>
              <a:t>потешки</a:t>
            </a:r>
            <a:r>
              <a:rPr lang="ru-RU" sz="1600" b="0" dirty="0" smtClean="0"/>
              <a:t> и загадки при работе с оригами</a:t>
            </a:r>
            <a:endParaRPr lang="ru-RU" sz="16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r>
              <a:rPr lang="ru-RU" sz="1600" b="0" dirty="0" smtClean="0"/>
              <a:t>Придумывали свои истории о приключениях кота , собаки и др.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98782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Выступление детей на сцене перед родителями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49" y="2348194"/>
            <a:ext cx="4466224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199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350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Читаем вместе</vt:lpstr>
      <vt:lpstr>Задачи проекта:  </vt:lpstr>
      <vt:lpstr>Консультация для родителей</vt:lpstr>
      <vt:lpstr>Фотовыставка «Наша семья самая читающая» </vt:lpstr>
      <vt:lpstr>Конкурс поделок по русским народным сказкам «Мой любимый сказочный герой» </vt:lpstr>
      <vt:lpstr>Участвовали в театрализации русских народных сказок;</vt:lpstr>
      <vt:lpstr> «Книжечку возьмем – почитаем и вернем».</vt:lpstr>
      <vt:lpstr>Конкурс  творческих работ «Оригами по сказкам»</vt:lpstr>
      <vt:lpstr>Выступление детей на сцене перед родителями</vt:lpstr>
      <vt:lpstr>Ожидаемые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Читаем вместе</dc:title>
  <dc:creator>Иван Бевзюк</dc:creator>
  <cp:lastModifiedBy>Иван Бевзюк</cp:lastModifiedBy>
  <cp:revision>18</cp:revision>
  <dcterms:created xsi:type="dcterms:W3CDTF">2020-11-04T05:22:29Z</dcterms:created>
  <dcterms:modified xsi:type="dcterms:W3CDTF">2020-11-14T19:02:05Z</dcterms:modified>
</cp:coreProperties>
</file>