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59" r:id="rId4"/>
    <p:sldId id="266" r:id="rId5"/>
    <p:sldId id="257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B050"/>
                </a:solidFill>
              </a:rPr>
              <a:t>Эколята</a:t>
            </a:r>
            <a:r>
              <a:rPr lang="ru-RU" dirty="0" smtClean="0">
                <a:solidFill>
                  <a:srgbClr val="00B050"/>
                </a:solidFill>
              </a:rPr>
              <a:t>-дошколята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МДОУ </a:t>
            </a:r>
            <a:r>
              <a:rPr lang="ru-RU" dirty="0" smtClean="0">
                <a:solidFill>
                  <a:srgbClr val="0070C0"/>
                </a:solidFill>
              </a:rPr>
              <a:t>Детский сад №</a:t>
            </a:r>
            <a:r>
              <a:rPr lang="ru-RU" dirty="0" smtClean="0">
                <a:solidFill>
                  <a:srgbClr val="0070C0"/>
                </a:solidFill>
              </a:rPr>
              <a:t>8 </a:t>
            </a:r>
            <a:r>
              <a:rPr lang="ru-RU" dirty="0" smtClean="0">
                <a:solidFill>
                  <a:srgbClr val="0070C0"/>
                </a:solidFill>
              </a:rPr>
              <a:t>«Радуга»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Воспитатели: Теркина Н.Ю.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Антонова Т.Н.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7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Акция: «Сделай скворечник»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IMG_2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2218" y="530225"/>
            <a:ext cx="6385602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58847"/>
            <a:ext cx="7488832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2000" b="1" dirty="0" smtClean="0">
                <a:solidFill>
                  <a:srgbClr val="00B050"/>
                </a:solidFill>
              </a:rPr>
              <a:t>           </a:t>
            </a:r>
            <a:r>
              <a:rPr lang="ru-RU" sz="2000" b="1" dirty="0" smtClean="0">
                <a:solidFill>
                  <a:srgbClr val="0070C0"/>
                </a:solidFill>
              </a:rPr>
              <a:t>Цели и задачи проекта :</a:t>
            </a:r>
          </a:p>
          <a:p>
            <a:endParaRPr lang="ru-RU" sz="1400" dirty="0"/>
          </a:p>
          <a:p>
            <a:r>
              <a:rPr lang="ru-RU" sz="1600" dirty="0" smtClean="0"/>
              <a:t>  </a:t>
            </a:r>
            <a:r>
              <a:rPr lang="ru-RU" sz="1600" dirty="0" smtClean="0">
                <a:solidFill>
                  <a:srgbClr val="00B050"/>
                </a:solidFill>
              </a:rPr>
              <a:t>развитие </a:t>
            </a:r>
            <a:r>
              <a:rPr lang="ru-RU" sz="1600" dirty="0">
                <a:solidFill>
                  <a:srgbClr val="00B050"/>
                </a:solidFill>
              </a:rPr>
              <a:t>у детей внутренней потребности любви к  природе и, как следствие, бережному отношению к ней, воспитанию культуры </a:t>
            </a:r>
            <a:r>
              <a:rPr lang="ru-RU" sz="1600" dirty="0" err="1">
                <a:solidFill>
                  <a:srgbClr val="00B050"/>
                </a:solidFill>
              </a:rPr>
              <a:t>природолюбия</a:t>
            </a:r>
            <a:r>
              <a:rPr lang="ru-RU" sz="1600" dirty="0" smtClean="0">
                <a:solidFill>
                  <a:srgbClr val="00B050"/>
                </a:solidFill>
              </a:rPr>
              <a:t>;</a:t>
            </a:r>
          </a:p>
          <a:p>
            <a:endParaRPr lang="ru-RU" sz="1600" dirty="0">
              <a:solidFill>
                <a:srgbClr val="00B050"/>
              </a:solidFill>
            </a:endParaRPr>
          </a:p>
          <a:p>
            <a:r>
              <a:rPr lang="ru-RU" sz="1600" dirty="0" smtClean="0">
                <a:solidFill>
                  <a:srgbClr val="00B050"/>
                </a:solidFill>
              </a:rPr>
              <a:t>   осознание </a:t>
            </a:r>
            <a:r>
              <a:rPr lang="ru-RU" sz="1600" dirty="0">
                <a:solidFill>
                  <a:srgbClr val="00B050"/>
                </a:solidFill>
              </a:rPr>
              <a:t>ребенком необходимости сохранения, охраны и спасения природы родного края;</a:t>
            </a:r>
          </a:p>
          <a:p>
            <a:endParaRPr lang="ru-RU" sz="1600" dirty="0" smtClean="0">
              <a:solidFill>
                <a:srgbClr val="00B050"/>
              </a:solidFill>
            </a:endParaRPr>
          </a:p>
          <a:p>
            <a:endParaRPr lang="ru-RU" sz="1600" dirty="0">
              <a:solidFill>
                <a:srgbClr val="00B050"/>
              </a:solidFill>
            </a:endParaRPr>
          </a:p>
          <a:p>
            <a:r>
              <a:rPr lang="ru-RU" sz="1600" dirty="0" smtClean="0">
                <a:solidFill>
                  <a:srgbClr val="00B050"/>
                </a:solidFill>
              </a:rPr>
              <a:t>  развитие </a:t>
            </a:r>
            <a:r>
              <a:rPr lang="ru-RU" sz="1600" dirty="0">
                <a:solidFill>
                  <a:srgbClr val="00B050"/>
                </a:solidFill>
              </a:rPr>
              <a:t>потребности принимать активное участие в природоохранной и экологической деятельности;</a:t>
            </a:r>
          </a:p>
          <a:p>
            <a:endParaRPr lang="ru-RU" sz="1600" dirty="0" smtClean="0">
              <a:solidFill>
                <a:srgbClr val="00B050"/>
              </a:solidFill>
            </a:endParaRPr>
          </a:p>
          <a:p>
            <a:endParaRPr lang="ru-RU" sz="1600" dirty="0">
              <a:solidFill>
                <a:srgbClr val="00B050"/>
              </a:solidFill>
            </a:endParaRPr>
          </a:p>
          <a:p>
            <a:r>
              <a:rPr lang="ru-RU" sz="1600" dirty="0" smtClean="0">
                <a:solidFill>
                  <a:srgbClr val="00B050"/>
                </a:solidFill>
              </a:rPr>
              <a:t>  знакомство </a:t>
            </a:r>
            <a:r>
              <a:rPr lang="ru-RU" sz="1600" dirty="0">
                <a:solidFill>
                  <a:srgbClr val="00B050"/>
                </a:solidFill>
              </a:rPr>
              <a:t>со сказочными героями «</a:t>
            </a:r>
            <a:r>
              <a:rPr lang="ru-RU" sz="1600" dirty="0" err="1">
                <a:solidFill>
                  <a:srgbClr val="00B050"/>
                </a:solidFill>
              </a:rPr>
              <a:t>Эколятами</a:t>
            </a:r>
            <a:r>
              <a:rPr lang="ru-RU" sz="1600" dirty="0">
                <a:solidFill>
                  <a:srgbClr val="00B050"/>
                </a:solidFill>
              </a:rPr>
              <a:t> - друзьями и защитниками Природы», познание с их помощью окружающей нас природы, осознание необходимости </a:t>
            </a:r>
          </a:p>
          <a:p>
            <a:r>
              <a:rPr lang="ru-RU" sz="1600" dirty="0">
                <a:solidFill>
                  <a:srgbClr val="00B050"/>
                </a:solidFill>
              </a:rPr>
              <a:t>сохранения животного и растительного мира, формирование у детей культуры </a:t>
            </a:r>
            <a:r>
              <a:rPr lang="ru-RU" sz="1600" dirty="0" err="1">
                <a:solidFill>
                  <a:srgbClr val="00B050"/>
                </a:solidFill>
              </a:rPr>
              <a:t>природолюбия</a:t>
            </a:r>
            <a:r>
              <a:rPr lang="ru-RU" sz="1600" dirty="0">
                <a:solidFill>
                  <a:srgbClr val="00B050"/>
                </a:solidFill>
              </a:rPr>
              <a:t>;</a:t>
            </a:r>
          </a:p>
          <a:p>
            <a:endParaRPr lang="ru-RU" sz="1600" dirty="0">
              <a:solidFill>
                <a:srgbClr val="00B050"/>
              </a:solidFill>
            </a:endParaRPr>
          </a:p>
          <a:p>
            <a:endParaRPr lang="ru-RU" sz="1600" dirty="0" smtClean="0">
              <a:solidFill>
                <a:srgbClr val="00B050"/>
              </a:solidFill>
            </a:endParaRPr>
          </a:p>
          <a:p>
            <a:r>
              <a:rPr lang="ru-RU" sz="1600" dirty="0" smtClean="0">
                <a:solidFill>
                  <a:srgbClr val="00B050"/>
                </a:solidFill>
              </a:rPr>
              <a:t>   изучение </a:t>
            </a:r>
            <a:r>
              <a:rPr lang="ru-RU" sz="1600" dirty="0">
                <a:solidFill>
                  <a:srgbClr val="00B050"/>
                </a:solidFill>
              </a:rPr>
              <a:t>со сказочными героями «</a:t>
            </a:r>
            <a:r>
              <a:rPr lang="ru-RU" sz="1600" dirty="0" err="1">
                <a:solidFill>
                  <a:srgbClr val="00B050"/>
                </a:solidFill>
              </a:rPr>
              <a:t>Эколятами</a:t>
            </a:r>
            <a:r>
              <a:rPr lang="ru-RU" sz="1600" dirty="0">
                <a:solidFill>
                  <a:srgbClr val="00B050"/>
                </a:solidFill>
              </a:rPr>
              <a:t>» правил поведения на природе и правил «Азбуки </a:t>
            </a:r>
            <a:r>
              <a:rPr lang="ru-RU" sz="1600" dirty="0" err="1">
                <a:solidFill>
                  <a:srgbClr val="00B050"/>
                </a:solidFill>
              </a:rPr>
              <a:t>Природолюбия</a:t>
            </a:r>
            <a:r>
              <a:rPr lang="ru-RU" sz="1600" dirty="0" smtClean="0">
                <a:solidFill>
                  <a:srgbClr val="00B050"/>
                </a:solidFill>
              </a:rPr>
              <a:t>»;</a:t>
            </a:r>
          </a:p>
          <a:p>
            <a:endParaRPr lang="ru-RU" sz="1600" dirty="0">
              <a:solidFill>
                <a:srgbClr val="00B050"/>
              </a:solidFill>
            </a:endParaRPr>
          </a:p>
          <a:p>
            <a:r>
              <a:rPr lang="ru-RU" sz="1600" dirty="0" smtClean="0">
                <a:solidFill>
                  <a:srgbClr val="00B050"/>
                </a:solidFill>
              </a:rPr>
              <a:t>   расширение </a:t>
            </a:r>
            <a:r>
              <a:rPr lang="ru-RU" sz="1600" dirty="0">
                <a:solidFill>
                  <a:srgbClr val="00B050"/>
                </a:solidFill>
              </a:rPr>
              <a:t>общего кругозора, развитие творческих и интеллектуальных способностей ребенка</a:t>
            </a:r>
            <a:r>
              <a:rPr lang="ru-RU" sz="1600" dirty="0" smtClean="0">
                <a:solidFill>
                  <a:srgbClr val="00B050"/>
                </a:solidFill>
              </a:rPr>
              <a:t>.</a:t>
            </a:r>
          </a:p>
          <a:p>
            <a:endParaRPr lang="ru-RU" sz="16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1399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42852"/>
            <a:ext cx="44644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Правила «Азбуки </a:t>
            </a:r>
            <a:r>
              <a:rPr lang="ru-RU" sz="2000" b="1" dirty="0" err="1">
                <a:solidFill>
                  <a:srgbClr val="0070C0"/>
                </a:solidFill>
              </a:rPr>
              <a:t>Природолюбия</a:t>
            </a:r>
            <a:r>
              <a:rPr lang="ru-RU" sz="2000" b="1" dirty="0">
                <a:solidFill>
                  <a:srgbClr val="0070C0"/>
                </a:solidFill>
              </a:rPr>
              <a:t>»</a:t>
            </a:r>
          </a:p>
          <a:p>
            <a:r>
              <a:rPr lang="ru-RU" sz="1600" dirty="0"/>
              <a:t> </a:t>
            </a:r>
          </a:p>
          <a:p>
            <a:r>
              <a:rPr lang="ru-RU" sz="1600" dirty="0"/>
              <a:t>    </a:t>
            </a:r>
            <a:r>
              <a:rPr lang="ru-RU" sz="1600" dirty="0">
                <a:solidFill>
                  <a:srgbClr val="00B050"/>
                </a:solidFill>
              </a:rPr>
              <a:t>«Будь аккуратен с Природой»</a:t>
            </a:r>
          </a:p>
          <a:p>
            <a:r>
              <a:rPr lang="ru-RU" sz="1600" dirty="0">
                <a:solidFill>
                  <a:srgbClr val="00B050"/>
                </a:solidFill>
              </a:rPr>
              <a:t>    «Береги Природу»</a:t>
            </a:r>
          </a:p>
          <a:p>
            <a:r>
              <a:rPr lang="ru-RU" sz="1600" dirty="0">
                <a:solidFill>
                  <a:srgbClr val="00B050"/>
                </a:solidFill>
              </a:rPr>
              <a:t>    «Будь вежлив и внимателен с Природой»</a:t>
            </a:r>
          </a:p>
          <a:p>
            <a:r>
              <a:rPr lang="ru-RU" sz="1600" dirty="0">
                <a:solidFill>
                  <a:srgbClr val="00B050"/>
                </a:solidFill>
              </a:rPr>
              <a:t>    «Умей грамотно гулять на природе»</a:t>
            </a:r>
          </a:p>
          <a:p>
            <a:r>
              <a:rPr lang="ru-RU" sz="1600" dirty="0">
                <a:solidFill>
                  <a:srgbClr val="00B050"/>
                </a:solidFill>
              </a:rPr>
              <a:t>    «Дружи с Природой»</a:t>
            </a:r>
          </a:p>
          <a:p>
            <a:r>
              <a:rPr lang="ru-RU" sz="1600" dirty="0">
                <a:solidFill>
                  <a:srgbClr val="00B050"/>
                </a:solidFill>
              </a:rPr>
              <a:t>    «Заботься о Природе»</a:t>
            </a:r>
          </a:p>
          <a:p>
            <a:r>
              <a:rPr lang="ru-RU" sz="1600" dirty="0">
                <a:solidFill>
                  <a:srgbClr val="00B050"/>
                </a:solidFill>
              </a:rPr>
              <a:t>    «Изучай Природу»</a:t>
            </a:r>
          </a:p>
          <a:p>
            <a:r>
              <a:rPr lang="ru-RU" sz="1600" dirty="0">
                <a:solidFill>
                  <a:srgbClr val="00B050"/>
                </a:solidFill>
              </a:rPr>
              <a:t>    «Люби Природу»</a:t>
            </a:r>
          </a:p>
          <a:p>
            <a:r>
              <a:rPr lang="ru-RU" sz="1600" dirty="0">
                <a:solidFill>
                  <a:srgbClr val="00B050"/>
                </a:solidFill>
              </a:rPr>
              <a:t>    «Неси ответственность перед Природой»</a:t>
            </a:r>
          </a:p>
          <a:p>
            <a:r>
              <a:rPr lang="ru-RU" sz="1600" dirty="0">
                <a:solidFill>
                  <a:srgbClr val="00B050"/>
                </a:solidFill>
              </a:rPr>
              <a:t>    «Наблюдай за Природой»</a:t>
            </a:r>
          </a:p>
          <a:p>
            <a:r>
              <a:rPr lang="ru-RU" sz="1600" dirty="0">
                <a:solidFill>
                  <a:srgbClr val="00B050"/>
                </a:solidFill>
              </a:rPr>
              <a:t>    «Умей радоваться вместе с Природой»</a:t>
            </a:r>
          </a:p>
          <a:p>
            <a:r>
              <a:rPr lang="ru-RU" sz="1600" dirty="0">
                <a:solidFill>
                  <a:srgbClr val="00B050"/>
                </a:solidFill>
              </a:rPr>
              <a:t>    «Сохраняй Природу»</a:t>
            </a:r>
          </a:p>
          <a:p>
            <a:r>
              <a:rPr lang="ru-RU" sz="1600" dirty="0">
                <a:solidFill>
                  <a:srgbClr val="00B050"/>
                </a:solidFill>
              </a:rPr>
              <a:t>    «Трудись на благо Природы»</a:t>
            </a:r>
          </a:p>
          <a:p>
            <a:r>
              <a:rPr lang="ru-RU" sz="1600" dirty="0">
                <a:solidFill>
                  <a:srgbClr val="00B050"/>
                </a:solidFill>
              </a:rPr>
              <a:t>    «Уважай Природу»</a:t>
            </a:r>
          </a:p>
          <a:p>
            <a:r>
              <a:rPr lang="ru-RU" sz="1600" dirty="0">
                <a:solidFill>
                  <a:srgbClr val="00B050"/>
                </a:solidFill>
              </a:rPr>
              <a:t>    «Фантазируй вместе с Природой»</a:t>
            </a:r>
          </a:p>
          <a:p>
            <a:r>
              <a:rPr lang="ru-RU" sz="1600" dirty="0">
                <a:solidFill>
                  <a:srgbClr val="00B050"/>
                </a:solidFill>
              </a:rPr>
              <a:t>    «Приходи в гости к Природе»</a:t>
            </a:r>
          </a:p>
          <a:p>
            <a:r>
              <a:rPr lang="ru-RU" sz="1600" dirty="0">
                <a:solidFill>
                  <a:srgbClr val="00B050"/>
                </a:solidFill>
              </a:rPr>
              <a:t>    «Стань юным натуралистом»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88640"/>
            <a:ext cx="424847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Клятва вступления в ряды ЭКОЛЯТ</a:t>
            </a:r>
          </a:p>
          <a:p>
            <a:endParaRPr lang="ru-RU" sz="1400" dirty="0"/>
          </a:p>
          <a:p>
            <a:r>
              <a:rPr lang="ru-RU" sz="1400" dirty="0">
                <a:solidFill>
                  <a:srgbClr val="00B050"/>
                </a:solidFill>
              </a:rPr>
              <a:t>Я честный, добрый и заботливый человек. Я хочу вступить в ряды </a:t>
            </a:r>
            <a:r>
              <a:rPr lang="ru-RU" sz="1400" dirty="0" err="1">
                <a:solidFill>
                  <a:srgbClr val="00B050"/>
                </a:solidFill>
              </a:rPr>
              <a:t>Эколят</a:t>
            </a:r>
            <a:r>
              <a:rPr lang="ru-RU" sz="1400" dirty="0">
                <a:solidFill>
                  <a:srgbClr val="00B050"/>
                </a:solidFill>
              </a:rPr>
              <a:t>.</a:t>
            </a:r>
          </a:p>
          <a:p>
            <a:r>
              <a:rPr lang="ru-RU" sz="1400" dirty="0">
                <a:solidFill>
                  <a:srgbClr val="00B050"/>
                </a:solidFill>
              </a:rPr>
              <a:t>Я люблю всех живых существ, поэтому я обещаю всегда защищать и беречь братьев наших меньших!</a:t>
            </a:r>
          </a:p>
          <a:p>
            <a:r>
              <a:rPr lang="ru-RU" sz="1400" dirty="0">
                <a:solidFill>
                  <a:srgbClr val="00B050"/>
                </a:solidFill>
              </a:rPr>
              <a:t>Я люблю дышать чистым воздухом, поэтому я обещаю беречь зеленые насаждения, высаживать новые деревья и ухаживать за ними.</a:t>
            </a:r>
          </a:p>
          <a:p>
            <a:r>
              <a:rPr lang="ru-RU" sz="1400" dirty="0">
                <a:solidFill>
                  <a:srgbClr val="00B050"/>
                </a:solidFill>
              </a:rPr>
              <a:t>Я хочу пить чистую воду, купаться в чистых реках, морях и озерах, поэтому я обещаю беречь водоемы от загрязнений, экономить водопроводную воду.</a:t>
            </a:r>
          </a:p>
          <a:p>
            <a:r>
              <a:rPr lang="ru-RU" sz="1400" dirty="0">
                <a:solidFill>
                  <a:srgbClr val="00B050"/>
                </a:solidFill>
              </a:rPr>
              <a:t>Я люблю гулять по красивым полям и лесам, поэтому я обещаю убирать за собой мусор всегда и везде, сортировать бытовые отходы и сдавать </a:t>
            </a:r>
            <a:r>
              <a:rPr lang="ru-RU" sz="1400" dirty="0" smtClean="0">
                <a:solidFill>
                  <a:srgbClr val="00B050"/>
                </a:solidFill>
              </a:rPr>
              <a:t>в </a:t>
            </a:r>
            <a:r>
              <a:rPr lang="ru-RU" sz="1400" dirty="0">
                <a:solidFill>
                  <a:srgbClr val="00B050"/>
                </a:solidFill>
              </a:rPr>
              <a:t>переработку.</a:t>
            </a:r>
          </a:p>
          <a:p>
            <a:r>
              <a:rPr lang="ru-RU" sz="1400" dirty="0" smtClean="0">
                <a:solidFill>
                  <a:srgbClr val="00B050"/>
                </a:solidFill>
              </a:rPr>
              <a:t>Клянусь </a:t>
            </a:r>
            <a:r>
              <a:rPr lang="ru-RU" sz="1400" dirty="0">
                <a:solidFill>
                  <a:srgbClr val="00B050"/>
                </a:solidFill>
              </a:rPr>
              <a:t>все свои знания и силы направлять на заботу о Природе, животных и растениях.</a:t>
            </a:r>
          </a:p>
          <a:p>
            <a:r>
              <a:rPr lang="ru-RU" sz="1400" dirty="0">
                <a:solidFill>
                  <a:srgbClr val="00B050"/>
                </a:solidFill>
              </a:rPr>
              <a:t>Клянусь нести знания о </a:t>
            </a:r>
            <a:r>
              <a:rPr lang="ru-RU" sz="1400" dirty="0" err="1">
                <a:solidFill>
                  <a:srgbClr val="00B050"/>
                </a:solidFill>
              </a:rPr>
              <a:t>природолюбии</a:t>
            </a:r>
            <a:r>
              <a:rPr lang="ru-RU" sz="1400" dirty="0">
                <a:solidFill>
                  <a:srgbClr val="00B050"/>
                </a:solidFill>
              </a:rPr>
              <a:t> окружающим меня людям.</a:t>
            </a:r>
          </a:p>
          <a:p>
            <a:r>
              <a:rPr lang="ru-RU" sz="1400" dirty="0">
                <a:solidFill>
                  <a:srgbClr val="00B050"/>
                </a:solidFill>
              </a:rPr>
              <a:t>Клянусь! Клянусь! Клянусь!</a:t>
            </a:r>
          </a:p>
          <a:p>
            <a:endParaRPr lang="ru-RU" sz="1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6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429132"/>
            <a:ext cx="8183880" cy="160590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Стенд: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«</a:t>
            </a:r>
            <a:r>
              <a:rPr lang="ru-RU" dirty="0" err="1" smtClean="0">
                <a:solidFill>
                  <a:srgbClr val="00B050"/>
                </a:solidFill>
              </a:rPr>
              <a:t>Эколята-дошколята</a:t>
            </a:r>
            <a:r>
              <a:rPr lang="ru-RU" dirty="0" smtClean="0">
                <a:solidFill>
                  <a:srgbClr val="00B050"/>
                </a:solidFill>
              </a:rPr>
              <a:t>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IMG_21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239207" y="530225"/>
            <a:ext cx="2711624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Безопасность в природе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509" y="1249435"/>
            <a:ext cx="3931920" cy="2951018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6150" y="1249911"/>
            <a:ext cx="3930650" cy="2950065"/>
          </a:xfrm>
        </p:spPr>
      </p:pic>
    </p:spTree>
    <p:extLst>
      <p:ext uri="{BB962C8B-B14F-4D97-AF65-F5344CB8AC3E}">
        <p14:creationId xmlns:p14="http://schemas.microsoft.com/office/powerpoint/2010/main" xmlns="" val="30091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Папка-передвижка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8177" y="533486"/>
            <a:ext cx="5573684" cy="4181302"/>
          </a:xfrm>
        </p:spPr>
      </p:pic>
    </p:spTree>
    <p:extLst>
      <p:ext uri="{BB962C8B-B14F-4D97-AF65-F5344CB8AC3E}">
        <p14:creationId xmlns:p14="http://schemas.microsoft.com/office/powerpoint/2010/main" xmlns="" val="39923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368152"/>
          </a:xfrm>
        </p:spPr>
        <p:txBody>
          <a:bodyPr/>
          <a:lstStyle/>
          <a:p>
            <a:r>
              <a:rPr lang="ru-RU" dirty="0" err="1" smtClean="0"/>
              <a:t>Эколята</a:t>
            </a:r>
            <a:r>
              <a:rPr lang="ru-RU" dirty="0" smtClean="0"/>
              <a:t>-защитники природы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509" y="1249435"/>
            <a:ext cx="3931920" cy="2951018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844824"/>
            <a:ext cx="4114800" cy="4104456"/>
          </a:xfrm>
        </p:spPr>
      </p:pic>
    </p:spTree>
    <p:extLst>
      <p:ext uri="{BB962C8B-B14F-4D97-AF65-F5344CB8AC3E}">
        <p14:creationId xmlns:p14="http://schemas.microsoft.com/office/powerpoint/2010/main" xmlns="" val="18211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Посади дерево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dever\Downloads\IMG_20201008_105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74054" y="530225"/>
            <a:ext cx="564193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66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Акция- сделай кормушку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12879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5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128</TotalTime>
  <Words>416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Эколята-дошколята</vt:lpstr>
      <vt:lpstr>Слайд 2</vt:lpstr>
      <vt:lpstr>Слайд 3</vt:lpstr>
      <vt:lpstr> Стенд:  «Эколята-дошколята»</vt:lpstr>
      <vt:lpstr>Безопасность в природе</vt:lpstr>
      <vt:lpstr>Папка-передвижка</vt:lpstr>
      <vt:lpstr>Эколята-защитники природы</vt:lpstr>
      <vt:lpstr>Посади дерево </vt:lpstr>
      <vt:lpstr>Акция- сделай кормушку </vt:lpstr>
      <vt:lpstr>Акция: «Сделай скворечник»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Эколята-дошколята</dc:title>
  <dc:creator>Иван Бевзюк</dc:creator>
  <cp:lastModifiedBy>Админ</cp:lastModifiedBy>
  <cp:revision>17</cp:revision>
  <dcterms:created xsi:type="dcterms:W3CDTF">2021-04-15T10:02:00Z</dcterms:created>
  <dcterms:modified xsi:type="dcterms:W3CDTF">2021-04-19T05:38:13Z</dcterms:modified>
</cp:coreProperties>
</file>